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6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2742" y="84"/>
      </p:cViewPr>
      <p:guideLst>
        <p:guide orient="horz" pos="2880"/>
        <p:guide pos="23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496484"/>
            <a:ext cx="6217920" cy="3183467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F4A1-D640-4FB2-BB15-C61D6C473262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00C7-0357-468F-A9F3-F93B813F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91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F4A1-D640-4FB2-BB15-C61D6C473262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00C7-0357-468F-A9F3-F93B813F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77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F4A1-D640-4FB2-BB15-C61D6C473262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00C7-0357-468F-A9F3-F93B813F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458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F4A1-D640-4FB2-BB15-C61D6C473262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00C7-0357-468F-A9F3-F93B813F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075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279653"/>
            <a:ext cx="6309360" cy="380364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119286"/>
            <a:ext cx="6309360" cy="200024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F4A1-D640-4FB2-BB15-C61D6C473262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00C7-0357-468F-A9F3-F93B813F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958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F4A1-D640-4FB2-BB15-C61D6C473262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00C7-0357-468F-A9F3-F93B813F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8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6836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241551"/>
            <a:ext cx="3094672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F4A1-D640-4FB2-BB15-C61D6C473262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00C7-0357-468F-A9F3-F93B813F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67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F4A1-D640-4FB2-BB15-C61D6C473262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00C7-0357-468F-A9F3-F93B813F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8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F4A1-D640-4FB2-BB15-C61D6C473262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00C7-0357-468F-A9F3-F93B813F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34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16569"/>
            <a:ext cx="3703320" cy="6498167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F4A1-D640-4FB2-BB15-C61D6C473262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00C7-0357-468F-A9F3-F93B813F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46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16569"/>
            <a:ext cx="3703320" cy="6498167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1F4A1-D640-4FB2-BB15-C61D6C473262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000C7-0357-468F-A9F3-F93B813F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62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486836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1F4A1-D640-4FB2-BB15-C61D6C473262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8475136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000C7-0357-468F-A9F3-F93B813F0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278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50EBB92-899B-440B-BA32-5A2E0B1ACF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5200" cy="2801113"/>
          </a:xfrm>
          <a:prstGeom prst="rect">
            <a:avLst/>
          </a:prstGeom>
          <a:ln>
            <a:noFill/>
          </a:ln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5BEE8266-BB60-454E-A3BE-9ACACC321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2878"/>
            <a:ext cx="7162800" cy="280111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defTabSz="574675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74675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74675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74675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74675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CEAD5A4-D7C9-428A-9A86-CB659E9F7F9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1045673"/>
            <a:ext cx="7315200" cy="587375"/>
          </a:xfrm>
          <a:effectLst>
            <a:outerShdw dist="35921" dir="2700000" algn="ctr" rotWithShape="0">
              <a:schemeClr val="tx1"/>
            </a:outerShdw>
          </a:effectLst>
        </p:spPr>
        <p:txBody>
          <a:bodyPr anchor="ctr"/>
          <a:lstStyle/>
          <a:p>
            <a:pPr eaLnBrk="1" hangingPunct="1"/>
            <a:r>
              <a:rPr lang="en-US" altLang="en-US" sz="3500" b="1" dirty="0">
                <a:solidFill>
                  <a:schemeClr val="bg1"/>
                </a:solidFill>
                <a:latin typeface="Verdana" panose="020B0604030504040204" pitchFamily="34" charset="0"/>
              </a:rPr>
              <a:t>Your name here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B443934-1E02-4446-9A6B-72BA06BE162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96963" y="1747348"/>
            <a:ext cx="5121275" cy="701675"/>
          </a:xfrm>
          <a:effectLst>
            <a:outerShdw dist="35921" dir="2700000" algn="ctr" rotWithShape="0">
              <a:schemeClr val="tx1"/>
            </a:outerShdw>
          </a:effectLst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500" b="1" dirty="0">
                <a:solidFill>
                  <a:schemeClr val="bg1"/>
                </a:solidFill>
                <a:latin typeface="Verdana" panose="020B0604030504040204" pitchFamily="34" charset="0"/>
              </a:rPr>
              <a:t>Your job title here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700" b="1" dirty="0">
                <a:solidFill>
                  <a:schemeClr val="bg1"/>
                </a:solidFill>
                <a:latin typeface="Verdana" panose="020B0604030504040204" pitchFamily="34" charset="0"/>
              </a:rPr>
              <a:t>(If applicable)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33464B8-5483-4574-BEEC-04E32FF3B7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1" y="2818321"/>
            <a:ext cx="7315200" cy="2801113"/>
          </a:xfrm>
          <a:prstGeom prst="rect">
            <a:avLst/>
          </a:prstGeom>
          <a:ln>
            <a:noFill/>
          </a:ln>
        </p:spPr>
      </p:pic>
      <p:sp>
        <p:nvSpPr>
          <p:cNvPr id="10" name="Rectangle 3">
            <a:extLst>
              <a:ext uri="{FF2B5EF4-FFF2-40B4-BE49-F238E27FC236}">
                <a16:creationId xmlns:a16="http://schemas.microsoft.com/office/drawing/2014/main" id="{97CAF33B-E449-432E-9F50-50FBEFE59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31" y="2831199"/>
            <a:ext cx="7162800" cy="280111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defTabSz="574675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74675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74675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74675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74675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22BD5074-AAE1-4E06-80B1-B21CD3F2357C}"/>
              </a:ext>
            </a:extLst>
          </p:cNvPr>
          <p:cNvSpPr txBox="1">
            <a:spLocks noChangeArrowheads="1"/>
          </p:cNvSpPr>
          <p:nvPr/>
        </p:nvSpPr>
        <p:spPr>
          <a:xfrm>
            <a:off x="10731" y="3863994"/>
            <a:ext cx="7315200" cy="587375"/>
          </a:xfrm>
          <a:prstGeom prst="rect">
            <a:avLst/>
          </a:prstGeom>
          <a:effectLst>
            <a:outerShdw dist="35921" dir="2700000" algn="ctr" rotWithShape="0">
              <a:schemeClr val="tx1"/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7315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500" b="1">
                <a:solidFill>
                  <a:schemeClr val="bg1"/>
                </a:solidFill>
                <a:latin typeface="Verdana" panose="020B0604030504040204" pitchFamily="34" charset="0"/>
              </a:rPr>
              <a:t>Your name here</a:t>
            </a:r>
            <a:endParaRPr lang="en-US" altLang="en-US" sz="3500" b="1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9DDEF6C7-CF69-4715-81EB-71D5EA179E4A}"/>
              </a:ext>
            </a:extLst>
          </p:cNvPr>
          <p:cNvSpPr txBox="1">
            <a:spLocks noChangeArrowheads="1"/>
          </p:cNvSpPr>
          <p:nvPr/>
        </p:nvSpPr>
        <p:spPr>
          <a:xfrm>
            <a:off x="1107694" y="4565669"/>
            <a:ext cx="5121275" cy="701675"/>
          </a:xfrm>
          <a:prstGeom prst="rect">
            <a:avLst/>
          </a:prstGeom>
          <a:effectLst>
            <a:outerShdw dist="35921" dir="2700000" algn="ctr" rotWithShape="0">
              <a:schemeClr val="tx1"/>
            </a:outerShdw>
          </a:effectLst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73152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576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6032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500" b="1">
                <a:solidFill>
                  <a:schemeClr val="bg1"/>
                </a:solidFill>
                <a:latin typeface="Verdana" panose="020B0604030504040204" pitchFamily="34" charset="0"/>
              </a:rPr>
              <a:t>Your job title here </a:t>
            </a:r>
          </a:p>
          <a:p>
            <a:r>
              <a:rPr lang="en-US" altLang="en-US" sz="1700" b="1">
                <a:solidFill>
                  <a:schemeClr val="bg1"/>
                </a:solidFill>
                <a:latin typeface="Verdana" panose="020B0604030504040204" pitchFamily="34" charset="0"/>
              </a:rPr>
              <a:t>(If applicable)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4BE33B7-DB18-47EC-9567-709EAC5C0B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" y="5636647"/>
            <a:ext cx="7315200" cy="2801113"/>
          </a:xfrm>
          <a:prstGeom prst="rect">
            <a:avLst/>
          </a:prstGeom>
          <a:ln>
            <a:noFill/>
          </a:ln>
        </p:spPr>
      </p:pic>
      <p:sp>
        <p:nvSpPr>
          <p:cNvPr id="14" name="Rectangle 3">
            <a:extLst>
              <a:ext uri="{FF2B5EF4-FFF2-40B4-BE49-F238E27FC236}">
                <a16:creationId xmlns:a16="http://schemas.microsoft.com/office/drawing/2014/main" id="{75A996C9-80AA-486C-97CC-D19EF7957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84" y="5649525"/>
            <a:ext cx="7162800" cy="2801113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defTabSz="574675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574675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574675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574675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574675"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574675" eaLnBrk="0" fontAlgn="base" hangingPunct="0">
              <a:spcBef>
                <a:spcPct val="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7A38F2C8-7927-4645-B552-60975C52FE2E}"/>
              </a:ext>
            </a:extLst>
          </p:cNvPr>
          <p:cNvSpPr txBox="1">
            <a:spLocks noChangeArrowheads="1"/>
          </p:cNvSpPr>
          <p:nvPr/>
        </p:nvSpPr>
        <p:spPr>
          <a:xfrm>
            <a:off x="8584" y="6682320"/>
            <a:ext cx="7315200" cy="587375"/>
          </a:xfrm>
          <a:prstGeom prst="rect">
            <a:avLst/>
          </a:prstGeom>
          <a:effectLst>
            <a:outerShdw dist="35921" dir="2700000" algn="ctr" rotWithShape="0">
              <a:schemeClr val="tx1"/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7315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500" b="1">
                <a:solidFill>
                  <a:schemeClr val="bg1"/>
                </a:solidFill>
                <a:latin typeface="Verdana" panose="020B0604030504040204" pitchFamily="34" charset="0"/>
              </a:rPr>
              <a:t>Your name here</a:t>
            </a:r>
            <a:endParaRPr lang="en-US" altLang="en-US" sz="3500" b="1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5EECE492-F7C0-4A3D-ABE4-B7D7F8D2CB31}"/>
              </a:ext>
            </a:extLst>
          </p:cNvPr>
          <p:cNvSpPr txBox="1">
            <a:spLocks noChangeArrowheads="1"/>
          </p:cNvSpPr>
          <p:nvPr/>
        </p:nvSpPr>
        <p:spPr>
          <a:xfrm>
            <a:off x="1105547" y="7383995"/>
            <a:ext cx="5121275" cy="701675"/>
          </a:xfrm>
          <a:prstGeom prst="rect">
            <a:avLst/>
          </a:prstGeom>
          <a:effectLst>
            <a:outerShdw dist="35921" dir="2700000" algn="ctr" rotWithShape="0">
              <a:schemeClr val="tx1"/>
            </a:outerShdw>
          </a:effectLst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73152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6576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6032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0" algn="ctr" defTabSz="73152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500" b="1">
                <a:solidFill>
                  <a:schemeClr val="bg1"/>
                </a:solidFill>
                <a:latin typeface="Verdana" panose="020B0604030504040204" pitchFamily="34" charset="0"/>
              </a:rPr>
              <a:t>Your job title here </a:t>
            </a:r>
          </a:p>
          <a:p>
            <a:r>
              <a:rPr lang="en-US" altLang="en-US" sz="1700" b="1">
                <a:solidFill>
                  <a:schemeClr val="bg1"/>
                </a:solidFill>
                <a:latin typeface="Verdana" panose="020B0604030504040204" pitchFamily="34" charset="0"/>
              </a:rPr>
              <a:t>(If applicable)</a:t>
            </a:r>
          </a:p>
        </p:txBody>
      </p:sp>
    </p:spTree>
    <p:extLst>
      <p:ext uri="{BB962C8B-B14F-4D97-AF65-F5344CB8AC3E}">
        <p14:creationId xmlns:p14="http://schemas.microsoft.com/office/powerpoint/2010/main" val="391489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33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Your name here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name here</dc:title>
  <dc:creator>Douglas Myhre</dc:creator>
  <cp:lastModifiedBy>Douglas Myhre</cp:lastModifiedBy>
  <cp:revision>3</cp:revision>
  <dcterms:created xsi:type="dcterms:W3CDTF">2022-03-10T17:17:07Z</dcterms:created>
  <dcterms:modified xsi:type="dcterms:W3CDTF">2022-11-18T13:46:52Z</dcterms:modified>
</cp:coreProperties>
</file>