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12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BC6D80-EAD4-4056-BA1F-EC3A64EC03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00752-9745-47D8-AA6C-C4D6178701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DD94F-432C-4D12-90CD-D81E9579903F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F1A48-CC9F-47B4-B87D-7AC3E5291D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D5634-1D3F-45ED-8A20-100B98BBD1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4A2E3-D580-41DD-AA2C-979EDC7AE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54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29AB-0035-46E1-BA04-D60D5F9B352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7500-CFC9-4150-B2AA-85DEB618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0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29AB-0035-46E1-BA04-D60D5F9B352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7500-CFC9-4150-B2AA-85DEB618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9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F29AB-0035-46E1-BA04-D60D5F9B352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B7500-CFC9-4150-B2AA-85DEB618F7F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1" y="5918539"/>
            <a:ext cx="9138958" cy="94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3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58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Novitzke, Jay</dc:creator>
  <cp:lastModifiedBy>Jay Novitzke</cp:lastModifiedBy>
  <cp:revision>7</cp:revision>
  <dcterms:created xsi:type="dcterms:W3CDTF">2013-08-15T15:46:09Z</dcterms:created>
  <dcterms:modified xsi:type="dcterms:W3CDTF">2021-08-31T11:58:00Z</dcterms:modified>
</cp:coreProperties>
</file>