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639"/>
    <a:srgbClr val="124E33"/>
    <a:srgbClr val="226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57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1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4AC415-0CFF-994C-977D-B5A89CFE1190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B00CD-7E20-8E47-9714-8F3A03D4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156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033"/>
            <a:ext cx="5122286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85808"/>
            <a:ext cx="5122286" cy="1752600"/>
          </a:xfrm>
        </p:spPr>
        <p:txBody>
          <a:bodyPr>
            <a:normAutofit/>
          </a:bodyPr>
          <a:lstStyle/>
          <a:p>
            <a:pPr algn="l"/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Todd</dc:creator>
  <cp:lastModifiedBy>Novitzke, Jay</cp:lastModifiedBy>
  <cp:revision>16</cp:revision>
  <dcterms:created xsi:type="dcterms:W3CDTF">2012-01-11T14:20:13Z</dcterms:created>
  <dcterms:modified xsi:type="dcterms:W3CDTF">2014-10-22T18:36:08Z</dcterms:modified>
</cp:coreProperties>
</file>