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7" r:id="rId2"/>
    <p:sldId id="269" r:id="rId3"/>
    <p:sldId id="271" r:id="rId4"/>
    <p:sldId id="272" r:id="rId5"/>
    <p:sldId id="270" r:id="rId6"/>
    <p:sldId id="268" r:id="rId7"/>
    <p:sldId id="273" r:id="rId8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AD1"/>
    <a:srgbClr val="CFC493"/>
    <a:srgbClr val="006747"/>
    <a:srgbClr val="466069"/>
    <a:srgbClr val="7E9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3"/>
    <p:restoredTop sz="94674"/>
  </p:normalViewPr>
  <p:slideViewPr>
    <p:cSldViewPr snapToGrid="0" snapToObjects="1">
      <p:cViewPr varScale="1">
        <p:scale>
          <a:sx n="138" d="100"/>
          <a:sy n="138" d="100"/>
        </p:scale>
        <p:origin x="224" y="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662436F-7E1C-4543-917F-2DB7AF9C0A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470006"/>
            <a:ext cx="7886700" cy="1512038"/>
          </a:xfrm>
        </p:spPr>
        <p:txBody>
          <a:bodyPr anchor="b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707FAF2-9310-E64A-BF65-F16E6CD0423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2002285"/>
            <a:ext cx="7886700" cy="562570"/>
          </a:xfrm>
        </p:spPr>
        <p:txBody>
          <a:bodyPr>
            <a:normAutofit/>
          </a:bodyPr>
          <a:lstStyle>
            <a:lvl1pPr marL="0" indent="0">
              <a:buNone/>
              <a:defRPr sz="1600" b="1" spc="10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D488C8C-1B01-554E-ACC6-8C39DB14C6A2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23888" y="4409631"/>
            <a:ext cx="7886700" cy="297332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rgbClr val="ECEAD1"/>
                </a:solidFill>
                <a:effectLst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 | Date</a:t>
            </a:r>
          </a:p>
        </p:txBody>
      </p:sp>
    </p:spTree>
    <p:extLst>
      <p:ext uri="{BB962C8B-B14F-4D97-AF65-F5344CB8AC3E}">
        <p14:creationId xmlns:p14="http://schemas.microsoft.com/office/powerpoint/2010/main" val="3196963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Header-Green">
    <p:bg>
      <p:bgPr>
        <a:solidFill>
          <a:srgbClr val="006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011204"/>
            <a:ext cx="7886700" cy="99417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Simple Break Section</a:t>
            </a:r>
          </a:p>
        </p:txBody>
      </p:sp>
    </p:spTree>
    <p:extLst>
      <p:ext uri="{BB962C8B-B14F-4D97-AF65-F5344CB8AC3E}">
        <p14:creationId xmlns:p14="http://schemas.microsoft.com/office/powerpoint/2010/main" val="1663764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Header-Gray">
    <p:bg>
      <p:bgPr>
        <a:solidFill>
          <a:srgbClr val="7E96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011204"/>
            <a:ext cx="7886700" cy="99417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Simple Break Section</a:t>
            </a:r>
          </a:p>
        </p:txBody>
      </p:sp>
    </p:spTree>
    <p:extLst>
      <p:ext uri="{BB962C8B-B14F-4D97-AF65-F5344CB8AC3E}">
        <p14:creationId xmlns:p14="http://schemas.microsoft.com/office/powerpoint/2010/main" val="2990483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-Photo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A3B7135-3D78-0E4B-9C26-9E7303734618}"/>
              </a:ext>
            </a:extLst>
          </p:cNvPr>
          <p:cNvSpPr/>
          <p:nvPr userDrawn="1"/>
        </p:nvSpPr>
        <p:spPr>
          <a:xfrm>
            <a:off x="182880" y="219456"/>
            <a:ext cx="8750808" cy="4754880"/>
          </a:xfrm>
          <a:prstGeom prst="rect">
            <a:avLst/>
          </a:prstGeom>
          <a:solidFill>
            <a:srgbClr val="00674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52DF257-01E2-CC4F-84E8-92951174B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011204"/>
            <a:ext cx="7886700" cy="99417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Simple Break Section</a:t>
            </a:r>
          </a:p>
        </p:txBody>
      </p:sp>
    </p:spTree>
    <p:extLst>
      <p:ext uri="{BB962C8B-B14F-4D97-AF65-F5344CB8AC3E}">
        <p14:creationId xmlns:p14="http://schemas.microsoft.com/office/powerpoint/2010/main" val="1548156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-Photo-2">
    <p:bg>
      <p:bgPr>
        <a:solidFill>
          <a:srgbClr val="006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011203"/>
            <a:ext cx="3145064" cy="2734967"/>
          </a:xfrm>
        </p:spPr>
        <p:txBody>
          <a:bodyPr anchor="t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Simple Break Section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D0E8F77-71F3-F946-9D23-CC819E7051D6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2000" cy="5143500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0883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85F8F3-4D20-5E43-8EB9-992296EA04A9}"/>
              </a:ext>
            </a:extLst>
          </p:cNvPr>
          <p:cNvSpPr/>
          <p:nvPr userDrawn="1"/>
        </p:nvSpPr>
        <p:spPr>
          <a:xfrm>
            <a:off x="0" y="-34017"/>
            <a:ext cx="3887391" cy="5204389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4709" y="740569"/>
            <a:ext cx="4371831" cy="3655219"/>
          </a:xfrm>
        </p:spPr>
        <p:txBody>
          <a:bodyPr/>
          <a:lstStyle>
            <a:lvl1pPr>
              <a:defRPr sz="2400">
                <a:solidFill>
                  <a:srgbClr val="006747"/>
                </a:solidFill>
              </a:defRPr>
            </a:lvl1pPr>
            <a:lvl2pPr>
              <a:defRPr sz="2100">
                <a:solidFill>
                  <a:srgbClr val="006747"/>
                </a:solidFill>
              </a:defRPr>
            </a:lvl2pPr>
            <a:lvl3pPr>
              <a:defRPr sz="1800">
                <a:solidFill>
                  <a:srgbClr val="006747"/>
                </a:solidFill>
              </a:defRPr>
            </a:lvl3pPr>
            <a:lvl4pPr>
              <a:defRPr sz="1500">
                <a:solidFill>
                  <a:srgbClr val="006747"/>
                </a:solidFill>
              </a:defRPr>
            </a:lvl4pPr>
            <a:lvl5pPr>
              <a:defRPr sz="1500">
                <a:solidFill>
                  <a:srgbClr val="006747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07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85F8F3-4D20-5E43-8EB9-992296EA04A9}"/>
              </a:ext>
            </a:extLst>
          </p:cNvPr>
          <p:cNvSpPr/>
          <p:nvPr userDrawn="1"/>
        </p:nvSpPr>
        <p:spPr>
          <a:xfrm>
            <a:off x="0" y="-34016"/>
            <a:ext cx="9144000" cy="2191590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0" y="342900"/>
            <a:ext cx="3099679" cy="1200150"/>
          </a:xfrm>
        </p:spPr>
        <p:txBody>
          <a:bodyPr anchor="b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83604"/>
            <a:ext cx="4034626" cy="220894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466069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C83AE0ED-DAFE-6347-ACD6-B8BA2CC2DB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33963" y="-33338"/>
            <a:ext cx="3606800" cy="3732213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51888F3-4D41-1847-B79F-091A153FEBA7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5033963" y="3871644"/>
            <a:ext cx="3606800" cy="453776"/>
          </a:xfrm>
        </p:spPr>
        <p:txBody>
          <a:bodyPr/>
          <a:lstStyle>
            <a:lvl1pPr marL="0" indent="0" algn="ctr">
              <a:buNone/>
              <a:defRPr sz="1200">
                <a:solidFill>
                  <a:srgbClr val="466069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602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>
                <a:solidFill>
                  <a:srgbClr val="466069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BF4C2C-1ED6-0F47-810A-EE823A1E98D4}"/>
              </a:ext>
            </a:extLst>
          </p:cNvPr>
          <p:cNvSpPr/>
          <p:nvPr userDrawn="1"/>
        </p:nvSpPr>
        <p:spPr>
          <a:xfrm>
            <a:off x="0" y="0"/>
            <a:ext cx="9144000" cy="139304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78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-logo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66172" y="740569"/>
            <a:ext cx="2949178" cy="802480"/>
          </a:xfrm>
        </p:spPr>
        <p:txBody>
          <a:bodyPr anchor="b"/>
          <a:lstStyle>
            <a:lvl1pPr>
              <a:defRPr sz="2400"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6172" y="1543050"/>
            <a:ext cx="2949178" cy="2858691"/>
          </a:xfrm>
        </p:spPr>
        <p:txBody>
          <a:bodyPr/>
          <a:lstStyle>
            <a:lvl1pPr marL="0" indent="0">
              <a:buNone/>
              <a:defRPr sz="1200">
                <a:solidFill>
                  <a:srgbClr val="466069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hart Placeholder 5">
            <a:extLst>
              <a:ext uri="{FF2B5EF4-FFF2-40B4-BE49-F238E27FC236}">
                <a16:creationId xmlns:a16="http://schemas.microsoft.com/office/drawing/2014/main" id="{88B55E94-566B-064E-82B6-C977F84F7C65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60663" y="740569"/>
            <a:ext cx="4627562" cy="36544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946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109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20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ED12-1E52-6C4E-9F94-C31ED28A5B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467360"/>
            <a:ext cx="7886700" cy="1087964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DF4F18-B776-DD4E-AAD8-649F4A38F1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1575565"/>
            <a:ext cx="7886700" cy="562570"/>
          </a:xfrm>
        </p:spPr>
        <p:txBody>
          <a:bodyPr>
            <a:normAutofit/>
          </a:bodyPr>
          <a:lstStyle>
            <a:lvl1pPr marL="0" indent="0" algn="r">
              <a:buNone/>
              <a:defRPr sz="1600" b="1" spc="10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C5BBF53-4D71-3C4A-B4D0-13621C769C2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23888" y="2296351"/>
            <a:ext cx="7886700" cy="297332"/>
          </a:xfrm>
        </p:spPr>
        <p:txBody>
          <a:bodyPr>
            <a:normAutofit/>
          </a:bodyPr>
          <a:lstStyle>
            <a:lvl1pPr marL="0" indent="0" algn="r">
              <a:buNone/>
              <a:defRPr sz="1400" b="0">
                <a:solidFill>
                  <a:srgbClr val="ECEAD1"/>
                </a:solidFill>
                <a:effectLst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 | Date</a:t>
            </a:r>
          </a:p>
        </p:txBody>
      </p:sp>
    </p:spTree>
    <p:extLst>
      <p:ext uri="{BB962C8B-B14F-4D97-AF65-F5344CB8AC3E}">
        <p14:creationId xmlns:p14="http://schemas.microsoft.com/office/powerpoint/2010/main" val="438533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Logo-1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75352"/>
            <a:ext cx="7886700" cy="692663"/>
          </a:xfrm>
        </p:spPr>
        <p:txBody>
          <a:bodyPr/>
          <a:lstStyle>
            <a:lvl1pPr>
              <a:defRPr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56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Logo-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745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B8BCE3-AF16-6D41-B95F-884EAC5A8EB3}"/>
              </a:ext>
            </a:extLst>
          </p:cNvPr>
          <p:cNvSpPr/>
          <p:nvPr userDrawn="1"/>
        </p:nvSpPr>
        <p:spPr>
          <a:xfrm>
            <a:off x="0" y="0"/>
            <a:ext cx="9144000" cy="139304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53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982119-F744-1E4F-96A4-52E6E6E53056}"/>
              </a:ext>
            </a:extLst>
          </p:cNvPr>
          <p:cNvSpPr/>
          <p:nvPr userDrawn="1"/>
        </p:nvSpPr>
        <p:spPr>
          <a:xfrm>
            <a:off x="0" y="0"/>
            <a:ext cx="9144000" cy="139304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35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73844"/>
            <a:ext cx="7886700" cy="994172"/>
          </a:xfrm>
        </p:spPr>
        <p:txBody>
          <a:bodyPr/>
          <a:lstStyle>
            <a:lvl1pPr>
              <a:defRPr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B8BCE3-AF16-6D41-B95F-884EAC5A8EB3}"/>
              </a:ext>
            </a:extLst>
          </p:cNvPr>
          <p:cNvSpPr/>
          <p:nvPr userDrawn="1"/>
        </p:nvSpPr>
        <p:spPr>
          <a:xfrm>
            <a:off x="1" y="0"/>
            <a:ext cx="179462" cy="5143500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BB23591-16BE-954D-B59B-91BFDA6632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BE2CF947-D569-5840-90FE-2AE8871A80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50" y="1369219"/>
            <a:ext cx="3874984" cy="326350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1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-3">
    <p:bg>
      <p:bgPr>
        <a:solidFill>
          <a:srgbClr val="ECE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982119-F744-1E4F-96A4-52E6E6E53056}"/>
              </a:ext>
            </a:extLst>
          </p:cNvPr>
          <p:cNvSpPr/>
          <p:nvPr userDrawn="1"/>
        </p:nvSpPr>
        <p:spPr>
          <a:xfrm>
            <a:off x="0" y="0"/>
            <a:ext cx="9144000" cy="139304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82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273844"/>
            <a:ext cx="7886700" cy="994172"/>
          </a:xfrm>
        </p:spPr>
        <p:txBody>
          <a:bodyPr/>
          <a:lstStyle>
            <a:lvl1pPr>
              <a:defRPr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6747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6747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E8CF8B-D494-CC47-8E2D-52DC8E8EF28F}"/>
              </a:ext>
            </a:extLst>
          </p:cNvPr>
          <p:cNvSpPr/>
          <p:nvPr userDrawn="1"/>
        </p:nvSpPr>
        <p:spPr>
          <a:xfrm>
            <a:off x="0" y="0"/>
            <a:ext cx="9144000" cy="139304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11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30E96-9F1D-4749-BDBF-344ADF8F90F9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6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77" r:id="rId3"/>
    <p:sldLayoutId id="2147483676" r:id="rId4"/>
    <p:sldLayoutId id="2147483662" r:id="rId5"/>
    <p:sldLayoutId id="2147483664" r:id="rId6"/>
    <p:sldLayoutId id="2147483672" r:id="rId7"/>
    <p:sldLayoutId id="2147483675" r:id="rId8"/>
    <p:sldLayoutId id="2147483665" r:id="rId9"/>
    <p:sldLayoutId id="2147483666" r:id="rId10"/>
    <p:sldLayoutId id="2147483671" r:id="rId11"/>
    <p:sldLayoutId id="2147483667" r:id="rId12"/>
    <p:sldLayoutId id="2147483670" r:id="rId13"/>
    <p:sldLayoutId id="2147483668" r:id="rId14"/>
    <p:sldLayoutId id="2147483673" r:id="rId15"/>
    <p:sldLayoutId id="2147483669" r:id="rId16"/>
    <p:sldLayoutId id="2147483678" r:id="rId17"/>
    <p:sldLayoutId id="2147483674" r:id="rId18"/>
    <p:sldLayoutId id="2147483680" r:id="rId1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C8DF3C-D6E7-1901-DB21-02979D017C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0307" cy="5143499"/>
          </a:xfrm>
          <a:prstGeom prst="rect">
            <a:avLst/>
          </a:prstGeom>
        </p:spPr>
      </p:pic>
      <p:pic>
        <p:nvPicPr>
          <p:cNvPr id="2" name="Picture 1" descr="C:\Users\kkusek\Downloads\2018-11-16_007_DorianPhotoInc (2).jpg">
            <a:extLst>
              <a:ext uri="{FF2B5EF4-FFF2-40B4-BE49-F238E27FC236}">
                <a16:creationId xmlns:a16="http://schemas.microsoft.com/office/drawing/2014/main" id="{566DC22A-274E-4013-0D53-C5DB16A2FF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 bwMode="auto">
          <a:xfrm>
            <a:off x="2219427" y="1230189"/>
            <a:ext cx="4947366" cy="2960811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3FE729-3C95-9D41-AC96-B11644EA4B00}"/>
              </a:ext>
            </a:extLst>
          </p:cNvPr>
          <p:cNvSpPr txBox="1"/>
          <p:nvPr/>
        </p:nvSpPr>
        <p:spPr>
          <a:xfrm>
            <a:off x="2259908" y="354143"/>
            <a:ext cx="462049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6749"/>
                </a:solidFill>
              </a:rPr>
              <a:t>COLLEGE OF MARINE SCIENCE</a:t>
            </a:r>
          </a:p>
          <a:p>
            <a:pPr algn="ctr">
              <a:defRPr/>
            </a:pPr>
            <a:r>
              <a:rPr lang="en-US" dirty="0">
                <a:solidFill>
                  <a:srgbClr val="006749"/>
                </a:solidFill>
              </a:rPr>
              <a:t>2023 FALL ASSEMBLY</a:t>
            </a:r>
          </a:p>
        </p:txBody>
      </p:sp>
    </p:spTree>
    <p:extLst>
      <p:ext uri="{BB962C8B-B14F-4D97-AF65-F5344CB8AC3E}">
        <p14:creationId xmlns:p14="http://schemas.microsoft.com/office/powerpoint/2010/main" val="2332937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256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275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2270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8592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2186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4677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{59DB9003-08C6-A44B-B374-62BE413F1DB3}tf16401378</Template>
  <TotalTime>3362</TotalTime>
  <Words>7</Words>
  <Application>Microsoft Office PowerPoint</Application>
  <PresentationFormat>On-screen Show (16:9)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DiMercurio, Kyrstin</dc:creator>
  <cp:lastModifiedBy>Jay Novitzke</cp:lastModifiedBy>
  <cp:revision>29</cp:revision>
  <dcterms:created xsi:type="dcterms:W3CDTF">2019-11-06T18:18:56Z</dcterms:created>
  <dcterms:modified xsi:type="dcterms:W3CDTF">2023-07-31T12:45:53Z</dcterms:modified>
</cp:coreProperties>
</file>